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9" r:id="rId3"/>
    <p:sldId id="258" r:id="rId4"/>
    <p:sldId id="260" r:id="rId5"/>
    <p:sldId id="264" r:id="rId6"/>
    <p:sldId id="261" r:id="rId7"/>
    <p:sldId id="262" r:id="rId8"/>
    <p:sldId id="263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0651-5E3A-47D3-8FA0-732D9B426CD6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DAC4-DA1E-4DC0-B52A-43651BC45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78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2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58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3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0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5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17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3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9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4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6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9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32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14C3-DEDF-4306-8536-7A22EB01AF09}" type="datetimeFigureOut">
              <a:rPr lang="en-AU" smtClean="0"/>
              <a:t>29/12/2023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2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4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1.emf"/><Relationship Id="rId5" Type="http://schemas.openxmlformats.org/officeDocument/2006/relationships/image" Target="../media/image25.png"/><Relationship Id="rId15" Type="http://schemas.openxmlformats.org/officeDocument/2006/relationships/image" Target="../media/image23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4.png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6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28" y="-1164"/>
            <a:ext cx="9913730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0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59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4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2" y="-182"/>
            <a:ext cx="4401758" cy="377713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5" cy="434266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190" y="1414756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3" y="3402987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2" y="4620614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1" y="5480594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1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7858" y="957688"/>
            <a:ext cx="421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for Schools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6" y="583951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4" name="Freeform 43"/>
          <p:cNvSpPr/>
          <p:nvPr/>
        </p:nvSpPr>
        <p:spPr>
          <a:xfrm>
            <a:off x="3394681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1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11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326841"/>
            <a:ext cx="5299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of students in the above areas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41" y="816445"/>
            <a:ext cx="806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8" y="2326840"/>
            <a:ext cx="2807241" cy="28072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50" y="2326840"/>
            <a:ext cx="2807241" cy="280724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Freeform 10"/>
          <p:cNvSpPr/>
          <p:nvPr/>
        </p:nvSpPr>
        <p:spPr>
          <a:xfrm>
            <a:off x="1203177" y="912329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9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4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81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40" y="709205"/>
            <a:ext cx="4705991" cy="5542070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4" y="4907643"/>
            <a:ext cx="3336251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4" y="557264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3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39" y="1271026"/>
            <a:ext cx="4126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interest in otherwise dry subject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7" y="995540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3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177" y="1907269"/>
            <a:ext cx="1770986" cy="112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1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4" y="1284972"/>
            <a:ext cx="619856" cy="293218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  <p:sp>
        <p:nvSpPr>
          <p:cNvPr id="17" name="Freeform 16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828717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BDEB395-806A-A264-2C38-68D03B6E99B9}"/>
              </a:ext>
            </a:extLst>
          </p:cNvPr>
          <p:cNvGrpSpPr/>
          <p:nvPr/>
        </p:nvGrpSpPr>
        <p:grpSpPr>
          <a:xfrm>
            <a:off x="4845330" y="1867783"/>
            <a:ext cx="4875990" cy="3630147"/>
            <a:chOff x="828869" y="655872"/>
            <a:chExt cx="5661803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61803" cy="3944020"/>
              <a:chOff x="6349569" y="2053090"/>
              <a:chExt cx="5661803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78226" y="3769705"/>
                <a:ext cx="1533146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3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9" y="4438900"/>
                <a:ext cx="1166995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15063" y="4076619"/>
                <a:ext cx="1383322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9" y="4772746"/>
                <a:ext cx="1092100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841421" y="4131906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248152" y="4483395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607887" y="4807702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802450" y="3745317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</a:t>
            </a: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Demystify Generative </a:t>
            </a: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</a:t>
            </a:r>
          </a:p>
        </p:txBody>
      </p:sp>
      <p:sp>
        <p:nvSpPr>
          <p:cNvPr id="29" name="Freeform 28"/>
          <p:cNvSpPr/>
          <p:nvPr/>
        </p:nvSpPr>
        <p:spPr>
          <a:xfrm>
            <a:off x="2932236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7296" y="2792872"/>
            <a:ext cx="40941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 to the fullest:</a:t>
            </a:r>
            <a:endParaRPr lang="en-IN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- AI based app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hatbot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5" y="3517723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5" y="1412517"/>
            <a:ext cx="3855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5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7" y="5881944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3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  <p:sp>
        <p:nvSpPr>
          <p:cNvPr id="14" name="Freeform 13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6" y="224814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9" y="150136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0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86508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8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75544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4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73307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7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884413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3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292351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51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710557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7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1" y="823380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TextBox 15"/>
          <p:cNvSpPr txBox="1"/>
          <p:nvPr/>
        </p:nvSpPr>
        <p:spPr>
          <a:xfrm>
            <a:off x="1004107" y="2877677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8" y="823384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1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1" y="3981149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3" y="910150"/>
            <a:ext cx="5722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1" y="795754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1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51" y="3994475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5" y="3867873"/>
            <a:ext cx="2298494" cy="25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2" y="3903956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677</Words>
  <Application>Microsoft Office PowerPoint</Application>
  <PresentationFormat>A4 Paper (210x297 mm)</PresentationFormat>
  <Paragraphs>136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18</cp:revision>
  <dcterms:created xsi:type="dcterms:W3CDTF">2023-12-19T09:29:34Z</dcterms:created>
  <dcterms:modified xsi:type="dcterms:W3CDTF">2023-12-29T07:06:50Z</dcterms:modified>
</cp:coreProperties>
</file>